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764" y="90400"/>
            <a:ext cx="8512936" cy="627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59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618" y="154546"/>
            <a:ext cx="9026202" cy="6014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1311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1</cp:revision>
  <dcterms:created xsi:type="dcterms:W3CDTF">2014-09-15T09:33:41Z</dcterms:created>
  <dcterms:modified xsi:type="dcterms:W3CDTF">2014-09-15T09:37:10Z</dcterms:modified>
</cp:coreProperties>
</file>